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1F73-E71A-4619-B3C9-E8E7E0807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87634-5848-497A-B3E7-F123C9C4C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73128-8480-41ED-9026-0D6E9D74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4852D-8B99-420E-9E11-67AF4656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4B118-3428-48E3-9AC9-D8F081AC9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48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F79E-E4C5-4AE6-80D6-52C6B6952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B1ECC-169A-460A-9E01-5D37EDBE8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0B81-8299-4739-B138-00A3909B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F5467-8FFB-4D19-852B-984EE5D0A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8430F-18C5-43BD-A8DB-5B230378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3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D5B98F-C47A-42D7-A839-DE8985CDE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54E4E-BE4B-4DA2-A472-7A3CAD74B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F2FFD-A076-4826-B011-BB1E95D4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C9833-790D-4368-AD76-036DA473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3A67-E04B-4BEE-AB3D-7817884A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3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E032-5F5B-4459-A2CF-E8A73F4E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41D4F-E661-4B4D-AF67-35FB40F61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9C77C-DCCA-4AB6-AF88-E2DA928ED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5B53-88A6-48B3-ABF7-453416CD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76859-3548-4941-878C-EDCB8770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02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B138-C1E9-4A25-8DED-0B5D5B3D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6C7D8-DCDA-4A06-98A8-B95A997D0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EA2AD-22EB-4D09-B505-1B2A1C5B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CD7F7-609D-4290-B349-F6249CD2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08BCA-542B-4227-AC1E-68446A848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8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15DC6-EDEF-4ED3-B9BA-932F4AAA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F5DB8-3A58-402B-873F-729469633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78222-8950-4549-B764-84785F796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172F4-7738-4DC6-8B84-5668B8BB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36B1E-0E9C-45F4-B939-8BCDBF94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5CAF0-3DDA-4249-A280-1FDEE767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97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1A20-97B3-45A5-9832-7841A190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E1B71-B054-489E-B5A5-291CF24A0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30839-C2C9-4510-9B4C-4F804309F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47FEE-A4FC-4EB4-9160-CED1618E9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FCEBC-6909-49FD-A82A-7763E3007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20D8B7-DC46-41DE-B11A-3EED699C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B7A379-8B01-409C-870A-BF317F91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23695-D6DB-40DD-B348-75600415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2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C7A9-AF45-4941-A835-B18E702E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FBD27-05F8-4A08-B8A9-AD1531BE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4003A-0AA1-412E-90F7-127D2B57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25A34-3D91-4504-85E7-E411BCA5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3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04F12-29DD-4172-8FF6-D7E413E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D5573-DEE3-410B-A653-94778D4C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8FB3F-AD9C-41C4-94F9-92E19BE2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D1024-ADBD-4EA1-991E-D8F2AEFC9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24A03-AD23-4B1E-86DA-DDD27346F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B52A7-6778-4EA3-9BE0-54E0A2B8E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B1EFB-5671-4C5C-A734-2AC21E479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488C2-9056-465B-9360-BB57F0C7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7110F-2179-4D44-A756-7D62C909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6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F8CC-5B97-4D4C-BC47-A5D79214F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C4ACE-BBD1-47BE-990E-A785E57FD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52B40-E61A-4BE7-A164-217968ED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1BBB9-4279-4BC7-A3F6-C736DEB2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DE56A-C082-4B00-8650-96BB2366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C7EA5-50A4-40DA-BC73-7A6E78B1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1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A9D5D-ED10-42B9-9213-4515EFDE2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B0B20-969F-4BA7-8CEB-C21345E44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F25D6-AC21-474B-AE22-C9A510778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F4FAE-2AB4-4899-912E-F6247A5B4FA9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5582D-C90B-42B9-BEA1-287AF9D2D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C7BB1-1DB9-42C4-B4AF-FE99A59A2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C371-7221-427D-BF7B-21DE21CE23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7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g61a3BoR8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7BA0-2E6A-4A00-AEA9-65686F19E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</a:t>
            </a:r>
            <a:r>
              <a:rPr lang="en-GB">
                <a:hlinkClick r:id="rId2"/>
              </a:rPr>
              <a:t>=zg61a3BoR8Y</a:t>
            </a:r>
            <a:r>
              <a:rPr lang="en-GB"/>
              <a:t>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266F7-EAB2-4F52-8E28-593811CE8B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986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https://www.youtube.com/watch?v=zg61a3BoR8Y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https://www.youtube.com/watch?v=zg61a3BoR8Y </dc:title>
  <dc:creator>Charlotte Lucas</dc:creator>
  <cp:lastModifiedBy>Charlotte Lucas</cp:lastModifiedBy>
  <cp:revision>1</cp:revision>
  <dcterms:created xsi:type="dcterms:W3CDTF">2021-03-11T18:11:01Z</dcterms:created>
  <dcterms:modified xsi:type="dcterms:W3CDTF">2021-03-11T18:11:31Z</dcterms:modified>
</cp:coreProperties>
</file>