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AA41-EE02-4ED6-A2D0-86A9323D28C5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FDC-E929-4A20-8004-30E5888D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6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AA41-EE02-4ED6-A2D0-86A9323D28C5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FDC-E929-4A20-8004-30E5888D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1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AA41-EE02-4ED6-A2D0-86A9323D28C5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FDC-E929-4A20-8004-30E5888D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8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AA41-EE02-4ED6-A2D0-86A9323D28C5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FDC-E929-4A20-8004-30E5888D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1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AA41-EE02-4ED6-A2D0-86A9323D28C5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FDC-E929-4A20-8004-30E5888D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96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AA41-EE02-4ED6-A2D0-86A9323D28C5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FDC-E929-4A20-8004-30E5888D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8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AA41-EE02-4ED6-A2D0-86A9323D28C5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FDC-E929-4A20-8004-30E5888D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1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AA41-EE02-4ED6-A2D0-86A9323D28C5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FDC-E929-4A20-8004-30E5888D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AA41-EE02-4ED6-A2D0-86A9323D28C5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FDC-E929-4A20-8004-30E5888D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9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AA41-EE02-4ED6-A2D0-86A9323D28C5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FDC-E929-4A20-8004-30E5888D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3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AA41-EE02-4ED6-A2D0-86A9323D28C5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FDC-E929-4A20-8004-30E5888D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62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AA41-EE02-4ED6-A2D0-86A9323D28C5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8FDC-E929-4A20-8004-30E5888D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97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_5GM3_u0Wo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Vg6ycY3eXQ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www.youtube.com/watch?v=w3ykU52K-H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rUW54Ea598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umRe7GBJ5GE" TargetMode="Externa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www.youtube.com/watch?v=X81OIkeuHJw" TargetMode="External"/><Relationship Id="rId7" Type="http://schemas.openxmlformats.org/officeDocument/2006/relationships/hyperlink" Target="https://www.youtube.com/watch?v=J0KxRX3fyoI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hyperlink" Target="https://www.youtube.com/watch?v=U4WwWuVZSe4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s://www.youtube.com/watch?v=Odv64i1ntV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thdswsrM3Y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7ZQQUi2DPMw" TargetMode="Externa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qHkUOlC8Nbo" TargetMode="External"/><Relationship Id="rId7" Type="http://schemas.openxmlformats.org/officeDocument/2006/relationships/hyperlink" Target="https://www.youtube.com/watch?v=PB97svr7Ye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watch?v=OAcz-tFGY0Y" TargetMode="External"/><Relationship Id="rId5" Type="http://schemas.openxmlformats.org/officeDocument/2006/relationships/hyperlink" Target="https://www.youtube.com/watch?v=X0GMp8oM_2E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watch?v=RHyZVmbiA7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bLI2mAMP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youtube.com/watch?v=B44n2SMLv-s" TargetMode="External"/><Relationship Id="rId3" Type="http://schemas.openxmlformats.org/officeDocument/2006/relationships/hyperlink" Target="https://www.youtube.com/watch?v=lxHMJaXOzP4" TargetMode="External"/><Relationship Id="rId7" Type="http://schemas.openxmlformats.org/officeDocument/2006/relationships/hyperlink" Target="https://www.youtube.com/watch?v=ef2Ts2AKhq8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s://www.youtube.com/results?search_query=gcse+biology+exchange+surfaces" TargetMode="External"/><Relationship Id="rId5" Type="http://schemas.openxmlformats.org/officeDocument/2006/relationships/hyperlink" Target="https://www.youtube.com/watch?v=4Eq8rO3fABM&amp;t=82s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www.youtube.com/watch?v=AxXN-j6UzO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youtube.com/watch?v=VO2QkpwAG9o" TargetMode="External"/><Relationship Id="rId7" Type="http://schemas.openxmlformats.org/officeDocument/2006/relationships/hyperlink" Target="https://www.youtube.com/watch?v=zU90AkcTJEs&amp;t=46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hyperlink" Target="https://www.youtube.com/watch?v=81w0BXg7QJA" TargetMode="External"/><Relationship Id="rId5" Type="http://schemas.openxmlformats.org/officeDocument/2006/relationships/hyperlink" Target="https://www.youtube.com/watch?v=B44n2SMLv-s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hyperlink" Target="https://www.youtube.com/watch?v=AlSQEs694q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4jvKRYBj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9FTafxnbwHQ&amp;t=73s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youtube.com/watch?v=thAyrNpD77A" TargetMode="External"/><Relationship Id="rId7" Type="http://schemas.openxmlformats.org/officeDocument/2006/relationships/hyperlink" Target="https://www.youtube.com/watch?v=iy-47a68P6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UN5BlPfMUkg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www.youtube.com/watch?v=B5VHRKBI4P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13H1urX3gxI" TargetMode="External"/><Relationship Id="rId3" Type="http://schemas.openxmlformats.org/officeDocument/2006/relationships/hyperlink" Target="https://www.youtube.com/watch?v=VNX9UQ08fZ4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6jz9WvfKDVc&amp;t=21s" TargetMode="External"/><Relationship Id="rId5" Type="http://schemas.openxmlformats.org/officeDocument/2006/relationships/hyperlink" Target="https://www.youtube.com/watch?v=qq1foXnvJao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s://www.youtube.com/watch?v=23fQscOSqVU" TargetMode="External"/><Relationship Id="rId3" Type="http://schemas.openxmlformats.org/officeDocument/2006/relationships/hyperlink" Target="https://www.youtube.com/watch?v=dbd5iydu3EY" TargetMode="External"/><Relationship Id="rId7" Type="http://schemas.openxmlformats.org/officeDocument/2006/relationships/hyperlink" Target="https://www.youtube.com/watch?v=2Fh-2wpvhHQ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hyperlink" Target="https://www.youtube.com/watch?v=63XExOKWrqg&amp;t=71s" TargetMode="External"/><Relationship Id="rId5" Type="http://schemas.openxmlformats.org/officeDocument/2006/relationships/hyperlink" Target="https://www.youtube.com/watch?v=m0o8mhu9Arg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hyperlink" Target="https://www.youtube.com/watch?v=Z5c8lVXDiq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AB28-3B2C-4CD5-8B81-49AEA837D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11 biology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1C0BD-6555-41BB-A9E5-5DC1FBC556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Paper 1 </a:t>
            </a:r>
          </a:p>
        </p:txBody>
      </p:sp>
    </p:spTree>
    <p:extLst>
      <p:ext uri="{BB962C8B-B14F-4D97-AF65-F5344CB8AC3E}">
        <p14:creationId xmlns:p14="http://schemas.microsoft.com/office/powerpoint/2010/main" val="218084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FB06E-0825-44DE-8A4E-C3023FD9C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208866"/>
            <a:ext cx="3457575" cy="4019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38AD62-AFDA-427F-8F03-04D4726497CC}"/>
              </a:ext>
            </a:extLst>
          </p:cNvPr>
          <p:cNvSpPr txBox="1"/>
          <p:nvPr/>
        </p:nvSpPr>
        <p:spPr>
          <a:xfrm>
            <a:off x="4124325" y="157231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GCSE Biology - Drugs - Painkillers vs Antibiotics - Relief vs Treatment #32 - YouTube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0F119-2EE0-4019-A71A-888443033F88}"/>
              </a:ext>
            </a:extLst>
          </p:cNvPr>
          <p:cNvSpPr txBox="1"/>
          <p:nvPr/>
        </p:nvSpPr>
        <p:spPr>
          <a:xfrm>
            <a:off x="3919537" y="31058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GCSE Biology - Drug Development and Testing - Clinical Trials #33 - YouTube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8DB0CF-3213-4B9E-882C-55B5D6AF3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" y="4686984"/>
            <a:ext cx="3419475" cy="1962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20FCFD-2AAA-4FE9-A80E-A0CA47966BA2}"/>
              </a:ext>
            </a:extLst>
          </p:cNvPr>
          <p:cNvSpPr txBox="1"/>
          <p:nvPr/>
        </p:nvSpPr>
        <p:spPr>
          <a:xfrm>
            <a:off x="4071938" y="549661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GCSE Biology - Plant Disease and Defences #69 -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47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5B0A-D36F-47D9-9778-9B53DDFC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9DEA3-37E4-4905-B474-96CDBDC5F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843087"/>
            <a:ext cx="3457575" cy="1990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C08B4C-3E4F-4E67-8F59-443EB3923AFC}"/>
              </a:ext>
            </a:extLst>
          </p:cNvPr>
          <p:cNvSpPr txBox="1"/>
          <p:nvPr/>
        </p:nvSpPr>
        <p:spPr>
          <a:xfrm>
            <a:off x="4029075" y="237241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GCSE Biology - Monoclonal Antibodies #67 - YouTube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BD4508-51A9-409E-84A1-6F2A83DE5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4395787"/>
            <a:ext cx="3409950" cy="1895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420119-2185-4EC1-905F-96C61305D4A4}"/>
              </a:ext>
            </a:extLst>
          </p:cNvPr>
          <p:cNvSpPr txBox="1"/>
          <p:nvPr/>
        </p:nvSpPr>
        <p:spPr>
          <a:xfrm>
            <a:off x="3876675" y="502035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GCSE Biology - How do Pregnancy Tests Work? #68 -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87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E4EED9-5485-46E3-94EE-8467928D9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99386"/>
            <a:ext cx="2466975" cy="1381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218F45-81F0-4EC8-B7C0-69AB4382C2F1}"/>
              </a:ext>
            </a:extLst>
          </p:cNvPr>
          <p:cNvSpPr txBox="1"/>
          <p:nvPr/>
        </p:nvSpPr>
        <p:spPr>
          <a:xfrm>
            <a:off x="238125" y="1738312"/>
            <a:ext cx="2400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GCSE Biology - Photosynthesis #34 - YouTube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EA49A-B192-41D2-B736-8077F68CD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2924175"/>
            <a:ext cx="2787276" cy="1562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A2E86E-C337-4358-8E67-36EA9235BADF}"/>
              </a:ext>
            </a:extLst>
          </p:cNvPr>
          <p:cNvSpPr txBox="1"/>
          <p:nvPr/>
        </p:nvSpPr>
        <p:spPr>
          <a:xfrm>
            <a:off x="447675" y="4486275"/>
            <a:ext cx="1590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GCSE Biology - Respiration #36 - YouTube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0D3AB8-3DBC-446C-8BD3-4EF41CCD5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300" y="209550"/>
            <a:ext cx="2634475" cy="15001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7CE002-3A01-49C0-930C-0FF55877FA29}"/>
              </a:ext>
            </a:extLst>
          </p:cNvPr>
          <p:cNvSpPr txBox="1"/>
          <p:nvPr/>
        </p:nvSpPr>
        <p:spPr>
          <a:xfrm>
            <a:off x="3543300" y="1738312"/>
            <a:ext cx="2634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GCSE Biology - Factors Affecting the Rate of Photosynthesis #35 - YouTube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CF2A5F-7CE3-416C-915D-D542876325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3300" y="3124200"/>
            <a:ext cx="3495675" cy="19621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5A8BF4-86E5-4AE8-9767-B3A02A87C518}"/>
              </a:ext>
            </a:extLst>
          </p:cNvPr>
          <p:cNvSpPr txBox="1"/>
          <p:nvPr/>
        </p:nvSpPr>
        <p:spPr>
          <a:xfrm>
            <a:off x="3400425" y="508643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Inverse Square Law - GCSE science, Biology (9-1)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80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DD044-C623-4701-9784-18030FAFE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19075"/>
            <a:ext cx="3409950" cy="1924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BEC1B7-6503-4195-82D7-7E41266CA021}"/>
              </a:ext>
            </a:extLst>
          </p:cNvPr>
          <p:cNvSpPr txBox="1"/>
          <p:nvPr/>
        </p:nvSpPr>
        <p:spPr>
          <a:xfrm>
            <a:off x="3876675" y="8579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GCSE Biology - Exercise &amp; Oxygen Debt #37 - YouTube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5C73E-583C-4347-AE9E-D4AF7D720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3081337"/>
            <a:ext cx="3409950" cy="2009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2A4E2B-5BCF-40EB-AA44-193554C313DE}"/>
              </a:ext>
            </a:extLst>
          </p:cNvPr>
          <p:cNvSpPr txBox="1"/>
          <p:nvPr/>
        </p:nvSpPr>
        <p:spPr>
          <a:xfrm>
            <a:off x="3952875" y="376305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GCSE Science Revision Biology "Metabolism"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11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EDA682-0588-4B90-B42E-C562BF0C8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735"/>
            <a:ext cx="2226833" cy="12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493BAA-1C78-4B74-B527-DDDAE55149C5}"/>
              </a:ext>
            </a:extLst>
          </p:cNvPr>
          <p:cNvSpPr txBox="1"/>
          <p:nvPr/>
        </p:nvSpPr>
        <p:spPr>
          <a:xfrm>
            <a:off x="247650" y="1553260"/>
            <a:ext cx="24479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GCSE Biology - Cell Types and Cell Structure #1 - YouTube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D3393-D46E-4BA0-A0F9-10C98C0CA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111277"/>
            <a:ext cx="2226833" cy="126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1E7787-D31D-48BA-A9CE-A7BB82B6F34B}"/>
              </a:ext>
            </a:extLst>
          </p:cNvPr>
          <p:cNvSpPr txBox="1"/>
          <p:nvPr/>
        </p:nvSpPr>
        <p:spPr>
          <a:xfrm>
            <a:off x="3243262" y="1553260"/>
            <a:ext cx="30956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GCSE Biology - Cell Differentiation, Specialisation &amp; Stem Cells #3 - YouTube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24FA32-44B3-4B4D-9AC2-4BD254996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3565" y="111276"/>
            <a:ext cx="2268035" cy="12698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9DB0D3-DF83-4D8F-8949-C981E520B3D4}"/>
              </a:ext>
            </a:extLst>
          </p:cNvPr>
          <p:cNvSpPr txBox="1"/>
          <p:nvPr/>
        </p:nvSpPr>
        <p:spPr>
          <a:xfrm rot="10800000" flipV="1">
            <a:off x="6610350" y="1553260"/>
            <a:ext cx="2533650" cy="66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GCSE Biology - What is Microscopy?? - YouTube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299F7B-F0CF-4C71-A5D7-13A5C2E108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" y="2930437"/>
            <a:ext cx="2505075" cy="14039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7E16DE-46A6-48FB-B009-2F0069CF646F}"/>
              </a:ext>
            </a:extLst>
          </p:cNvPr>
          <p:cNvSpPr txBox="1"/>
          <p:nvPr/>
        </p:nvSpPr>
        <p:spPr>
          <a:xfrm>
            <a:off x="409575" y="4334380"/>
            <a:ext cx="228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GCSE Biology - Cell cycles, Chromosomes &amp; Mitosis #4 - YouTube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B62B9-A726-494A-8B78-2A13D08663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0054" y="2899523"/>
            <a:ext cx="2607833" cy="14818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552CCE7-74DF-4CD3-93C0-35E9EB139DF3}"/>
              </a:ext>
            </a:extLst>
          </p:cNvPr>
          <p:cNvSpPr txBox="1"/>
          <p:nvPr/>
        </p:nvSpPr>
        <p:spPr>
          <a:xfrm>
            <a:off x="3319462" y="4611378"/>
            <a:ext cx="2505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1"/>
              </a:rPr>
              <a:t>Biology - What is Binary fission? #5 -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80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ED95-AAD5-47C0-A39E-38FE4DF8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Triple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79D08-953B-4D82-8F32-28AF643E6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3495675" cy="1952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573632-7B1E-44A7-B9D0-B4398BCA1B38}"/>
              </a:ext>
            </a:extLst>
          </p:cNvPr>
          <p:cNvSpPr txBox="1"/>
          <p:nvPr/>
        </p:nvSpPr>
        <p:spPr>
          <a:xfrm>
            <a:off x="523875" y="383411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GCSE Science Revision Biology "Required Practical 2: Culturing Microorganisms" (Triple)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86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E9841-C0F2-484B-B282-9B33FB28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80962"/>
            <a:ext cx="2510341" cy="1395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AC5376-A57D-490C-ACE3-532054FF81FA}"/>
              </a:ext>
            </a:extLst>
          </p:cNvPr>
          <p:cNvSpPr txBox="1"/>
          <p:nvPr/>
        </p:nvSpPr>
        <p:spPr>
          <a:xfrm>
            <a:off x="295275" y="1534209"/>
            <a:ext cx="2057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What is Diffusion? How Does it Work? What Factors Affect it? - YouTube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5743AA-8520-487E-A1D4-3BAB054DF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50" y="80962"/>
            <a:ext cx="2657475" cy="14666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6FC-7638-44E6-8777-0FDFF13BE60C}"/>
              </a:ext>
            </a:extLst>
          </p:cNvPr>
          <p:cNvSpPr txBox="1"/>
          <p:nvPr/>
        </p:nvSpPr>
        <p:spPr>
          <a:xfrm>
            <a:off x="3028950" y="1653659"/>
            <a:ext cx="2657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GCSE Biology - Osmosis #7 - YouTube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222FC7-34E0-480E-8EF9-E4A1C9EA8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273" y="80962"/>
            <a:ext cx="2867702" cy="17954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07A537-234A-4825-B6A8-BA697F6F541C}"/>
              </a:ext>
            </a:extLst>
          </p:cNvPr>
          <p:cNvSpPr txBox="1"/>
          <p:nvPr/>
        </p:nvSpPr>
        <p:spPr>
          <a:xfrm>
            <a:off x="6338384" y="1995874"/>
            <a:ext cx="25103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GCSE Science Revision Biology "Required Practical 3: Effects of Osmosis on Plant Tissue" - YouTube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522B35-9D40-4F2D-BC2C-DBEB5C30D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71" y="3148192"/>
            <a:ext cx="2637146" cy="14811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022C9C-E26D-4ECB-ADC8-1D72C72AD6B9}"/>
              </a:ext>
            </a:extLst>
          </p:cNvPr>
          <p:cNvSpPr txBox="1"/>
          <p:nvPr/>
        </p:nvSpPr>
        <p:spPr>
          <a:xfrm>
            <a:off x="295275" y="4648884"/>
            <a:ext cx="2809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GCSE Biology - Active Transport #8 - YouTube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A69179-8444-4070-8F99-2FCBAD6CFF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0545" y="3148191"/>
            <a:ext cx="2629677" cy="14666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DE01E7-C1B8-4C26-83C6-889167505C75}"/>
              </a:ext>
            </a:extLst>
          </p:cNvPr>
          <p:cNvSpPr txBox="1"/>
          <p:nvPr/>
        </p:nvSpPr>
        <p:spPr>
          <a:xfrm>
            <a:off x="3243262" y="4648883"/>
            <a:ext cx="2657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11"/>
              </a:rPr>
              <a:t>gcse</a:t>
            </a:r>
            <a:r>
              <a:rPr lang="en-GB" dirty="0">
                <a:hlinkClick r:id="rId11"/>
              </a:rPr>
              <a:t> biology exchange surfaces - YouTube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A4DF8-5DE7-4F5C-B331-5E6DE70C86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5150" y="3696873"/>
            <a:ext cx="2657475" cy="14561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923314-AA6A-4A48-9929-90C285777606}"/>
              </a:ext>
            </a:extLst>
          </p:cNvPr>
          <p:cNvSpPr txBox="1"/>
          <p:nvPr/>
        </p:nvSpPr>
        <p:spPr>
          <a:xfrm>
            <a:off x="5934075" y="5293651"/>
            <a:ext cx="2914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3"/>
              </a:rPr>
              <a:t>GCSE Biology - Gas Exchange and Lungs #16 -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17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28B8B-E4BC-48D5-BEA5-83648DE04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693406" cy="152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321B9A-D3E0-4625-9788-BEB4723B0180}"/>
              </a:ext>
            </a:extLst>
          </p:cNvPr>
          <p:cNvSpPr txBox="1"/>
          <p:nvPr/>
        </p:nvSpPr>
        <p:spPr>
          <a:xfrm>
            <a:off x="0" y="1524000"/>
            <a:ext cx="24193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GCSE Biology - Levels of Organisation - Cells, Tissues, Organs and Organ Systems #10 - YouTube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B84BA-642A-48CF-B194-7AA95FE05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225" y="67849"/>
            <a:ext cx="2657475" cy="1456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BEE8EC-ED0C-4A1F-8AC0-D41D4E46696E}"/>
              </a:ext>
            </a:extLst>
          </p:cNvPr>
          <p:cNvSpPr txBox="1"/>
          <p:nvPr/>
        </p:nvSpPr>
        <p:spPr>
          <a:xfrm>
            <a:off x="2826637" y="1702726"/>
            <a:ext cx="2914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GCSE Biology - Gas Exchange and Lungs #16 - YouTube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7DC8CD-A889-46E8-8403-F3BC0E45B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687" y="101075"/>
            <a:ext cx="2456049" cy="1389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D56405-A53F-42AA-AF76-1F890C47D9FA}"/>
              </a:ext>
            </a:extLst>
          </p:cNvPr>
          <p:cNvSpPr txBox="1"/>
          <p:nvPr/>
        </p:nvSpPr>
        <p:spPr>
          <a:xfrm>
            <a:off x="5991714" y="1551279"/>
            <a:ext cx="2997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GCSE Biology - The Heart #17 - YouTube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346988-524E-4113-AAD1-5BC58A1D80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048000"/>
            <a:ext cx="2430262" cy="137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457AD3-3493-4250-BFB3-0E16D6CF35B6}"/>
              </a:ext>
            </a:extLst>
          </p:cNvPr>
          <p:cNvSpPr txBox="1"/>
          <p:nvPr/>
        </p:nvSpPr>
        <p:spPr>
          <a:xfrm>
            <a:off x="0" y="4419600"/>
            <a:ext cx="21978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GCSE Biology - Blood Vessels #18 - YouTube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7E39D5-AAEA-4948-B131-6CCAC8204E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5225" y="3048001"/>
            <a:ext cx="2473035" cy="13715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AFC2EA-B87E-47A7-BCB7-12BAA314D018}"/>
              </a:ext>
            </a:extLst>
          </p:cNvPr>
          <p:cNvSpPr txBox="1"/>
          <p:nvPr/>
        </p:nvSpPr>
        <p:spPr>
          <a:xfrm>
            <a:off x="3107531" y="4419600"/>
            <a:ext cx="20169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1"/>
              </a:rPr>
              <a:t>GCSE Biology - What Is Blood Made of? / What Does Blood Do? #19 -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45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FE81D-26C1-438D-81F7-5B958A2A7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52412"/>
            <a:ext cx="3409950" cy="1933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DA3EA2-4972-4BE7-B477-49F8796C2A90}"/>
              </a:ext>
            </a:extLst>
          </p:cNvPr>
          <p:cNvSpPr txBox="1"/>
          <p:nvPr/>
        </p:nvSpPr>
        <p:spPr>
          <a:xfrm>
            <a:off x="295275" y="218598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GCSE Biology - Structure of a Leaf and Stomata # 24 - YouTube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C2C169-E294-49DB-9359-D6E4AD98B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3238500"/>
            <a:ext cx="3486150" cy="1943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894BAC-D61F-4193-97DF-780E5B45D4D0}"/>
              </a:ext>
            </a:extLst>
          </p:cNvPr>
          <p:cNvSpPr txBox="1"/>
          <p:nvPr/>
        </p:nvSpPr>
        <p:spPr>
          <a:xfrm>
            <a:off x="295275" y="5126117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GCSE Biology - Transport in plants - Translocation (Phloem) and Transpiration (Xylem) #25 -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4718B-6CC1-4C0F-BBF5-87FFF83D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45803"/>
            <a:ext cx="2309813" cy="1292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17D7AD-01CC-4A53-814D-D785BFFA2727}"/>
              </a:ext>
            </a:extLst>
          </p:cNvPr>
          <p:cNvSpPr txBox="1"/>
          <p:nvPr/>
        </p:nvSpPr>
        <p:spPr>
          <a:xfrm>
            <a:off x="190500" y="1610410"/>
            <a:ext cx="2990850" cy="64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GCSE Biology - Health and Disease #21 - YouTube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0DB6D3-CE08-4DCC-A882-283E8EDCC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50" y="21294"/>
            <a:ext cx="2733675" cy="1541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FAD9FA-6415-48D7-BE8C-972C71DF1418}"/>
              </a:ext>
            </a:extLst>
          </p:cNvPr>
          <p:cNvSpPr txBox="1"/>
          <p:nvPr/>
        </p:nvSpPr>
        <p:spPr>
          <a:xfrm>
            <a:off x="3048000" y="1704887"/>
            <a:ext cx="2867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GCSE Biology - Why Do We Get Heart Disease and How to Treat It? - Cardiovascular Disease (CVD) #20 - YouTube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E0EF9E-D98E-426B-BE59-44F44B00C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" y="3568858"/>
            <a:ext cx="2589053" cy="1438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AB3546-1892-4EBE-8C9A-6FFC1E0F6D39}"/>
              </a:ext>
            </a:extLst>
          </p:cNvPr>
          <p:cNvSpPr txBox="1"/>
          <p:nvPr/>
        </p:nvSpPr>
        <p:spPr>
          <a:xfrm>
            <a:off x="0" y="510238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GCSE Biology - Is Your Lifestyle Really a Personal Choice? - Lifestyle &amp; Risk Factors #22 - YouTube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914F6D-6317-4C8E-B37F-1C8A9658D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2387" y="3545424"/>
            <a:ext cx="2589053" cy="1461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B09279-AC3C-4981-A826-7184AA726199}"/>
              </a:ext>
            </a:extLst>
          </p:cNvPr>
          <p:cNvSpPr txBox="1"/>
          <p:nvPr/>
        </p:nvSpPr>
        <p:spPr>
          <a:xfrm>
            <a:off x="4688681" y="5102384"/>
            <a:ext cx="4595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GCSE Biology - What is Cancer? 'Benign' and 'Malignant' Tumours Explained #23 -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91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A7020-A81F-449F-A4E2-C6BED0CD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266227"/>
            <a:ext cx="2947988" cy="1705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54086-F230-44EB-8211-A43184EFE2A1}"/>
              </a:ext>
            </a:extLst>
          </p:cNvPr>
          <p:cNvSpPr txBox="1"/>
          <p:nvPr/>
        </p:nvSpPr>
        <p:spPr>
          <a:xfrm>
            <a:off x="119063" y="2124075"/>
            <a:ext cx="3162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GCSE Biology - How Enzymes Work #11 - YouTube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99855C-7627-4EA7-A9FD-E99349C48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3" y="3076575"/>
            <a:ext cx="3174737" cy="36848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94694B-FB72-487F-8EBC-98D314A2C59F}"/>
              </a:ext>
            </a:extLst>
          </p:cNvPr>
          <p:cNvSpPr txBox="1"/>
          <p:nvPr/>
        </p:nvSpPr>
        <p:spPr>
          <a:xfrm>
            <a:off x="3638550" y="3524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GCSE Biology - Factors that Affect Enzymes #12 - YouTube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919B05-4AE9-40D4-A055-94892170B37F}"/>
              </a:ext>
            </a:extLst>
          </p:cNvPr>
          <p:cNvSpPr txBox="1"/>
          <p:nvPr/>
        </p:nvSpPr>
        <p:spPr>
          <a:xfrm>
            <a:off x="3293800" y="545851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GCSE Biology - Digestive Enzymes #14 - YouTube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D716C4-301B-44EE-89D4-8F85E37DF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4488" y="235441"/>
            <a:ext cx="2515476" cy="13990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36FE69-305C-4C43-A7D2-23097111EA5F}"/>
              </a:ext>
            </a:extLst>
          </p:cNvPr>
          <p:cNvSpPr txBox="1"/>
          <p:nvPr/>
        </p:nvSpPr>
        <p:spPr>
          <a:xfrm>
            <a:off x="5282051" y="1786621"/>
            <a:ext cx="3343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GCSE Biology - Food Tests </a:t>
            </a:r>
            <a:r>
              <a:rPr lang="en-GB" dirty="0" err="1">
                <a:hlinkClick r:id="rId8"/>
              </a:rPr>
              <a:t>Practicals</a:t>
            </a:r>
            <a:r>
              <a:rPr lang="en-GB" dirty="0">
                <a:hlinkClick r:id="rId8"/>
              </a:rPr>
              <a:t> #15 -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959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04EF2-3E46-49AA-8B02-2DBA66AF6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66988" cy="1463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AC8148-83E0-48AA-B61B-1BDF8FD1DF54}"/>
              </a:ext>
            </a:extLst>
          </p:cNvPr>
          <p:cNvSpPr txBox="1"/>
          <p:nvPr/>
        </p:nvSpPr>
        <p:spPr>
          <a:xfrm>
            <a:off x="176213" y="1533525"/>
            <a:ext cx="2390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GCSE Biology - Communicable Disease #26 - YouTube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6540C-4A43-4A94-A7B0-0F6554C30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413" y="15154"/>
            <a:ext cx="2603144" cy="1433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15246C-C56E-4140-90F1-2C20B7D1CD80}"/>
              </a:ext>
            </a:extLst>
          </p:cNvPr>
          <p:cNvSpPr txBox="1"/>
          <p:nvPr/>
        </p:nvSpPr>
        <p:spPr>
          <a:xfrm>
            <a:off x="2919413" y="1533525"/>
            <a:ext cx="2828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GCSE Biology - What Is a Virus? - Examples of Viral Disease (HIV, Measles &amp; TMV) #27 - YouTube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446AC5-6F98-430F-A7EA-0D23570BB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763" y="70601"/>
            <a:ext cx="2603144" cy="1462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37ED74-9676-4892-BAFE-870FFE0F8384}"/>
              </a:ext>
            </a:extLst>
          </p:cNvPr>
          <p:cNvSpPr txBox="1"/>
          <p:nvPr/>
        </p:nvSpPr>
        <p:spPr>
          <a:xfrm>
            <a:off x="5748338" y="1580284"/>
            <a:ext cx="3533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GCSE Biology - How A Mushroom Can Kill You - Fungal and Protist Disease #29 - YouTube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073AA6-D664-4E22-BEF4-492CF287AA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37" y="3069431"/>
            <a:ext cx="2687925" cy="15031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483A0E-2308-4597-9AAA-272F050DD189}"/>
              </a:ext>
            </a:extLst>
          </p:cNvPr>
          <p:cNvSpPr txBox="1"/>
          <p:nvPr/>
        </p:nvSpPr>
        <p:spPr>
          <a:xfrm>
            <a:off x="189056" y="4585811"/>
            <a:ext cx="25265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GCSE Biology - What Are Bacterial Diseases? - Treatment and Prevention #28 - YouTube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ACC224-1BC3-4013-A450-D26A20ACB3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8486" y="3036688"/>
            <a:ext cx="2522702" cy="14335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95FC2ED-AF9A-459A-BE2C-8C6EA317EAA1}"/>
              </a:ext>
            </a:extLst>
          </p:cNvPr>
          <p:cNvSpPr txBox="1"/>
          <p:nvPr/>
        </p:nvSpPr>
        <p:spPr>
          <a:xfrm>
            <a:off x="3123009" y="4585811"/>
            <a:ext cx="2897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1"/>
              </a:rPr>
              <a:t>GCSE Biology - Immune System (Defences Against Pathogens) #30 - YouTube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7FA792C-23E0-4291-8AC4-93C2905004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5982" y="2939577"/>
            <a:ext cx="2687925" cy="15306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327729E-1E40-49E7-9B0D-B7EE62235A5F}"/>
              </a:ext>
            </a:extLst>
          </p:cNvPr>
          <p:cNvSpPr txBox="1"/>
          <p:nvPr/>
        </p:nvSpPr>
        <p:spPr>
          <a:xfrm>
            <a:off x="5987872" y="4585811"/>
            <a:ext cx="28289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3"/>
              </a:rPr>
              <a:t>GCSE Biology - What Are Vaccines? Are They Safe? How Do They Work? Vaccines Explained #31 -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39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594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Year 11 biology revision</vt:lpstr>
      <vt:lpstr>PowerPoint Presentation</vt:lpstr>
      <vt:lpstr>Triple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Triple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biology revision</dc:title>
  <dc:creator>Charlotte Lucas</dc:creator>
  <cp:lastModifiedBy>Charlotte Lucas</cp:lastModifiedBy>
  <cp:revision>3</cp:revision>
  <dcterms:created xsi:type="dcterms:W3CDTF">2021-10-18T10:21:57Z</dcterms:created>
  <dcterms:modified xsi:type="dcterms:W3CDTF">2021-10-18T10:55:13Z</dcterms:modified>
</cp:coreProperties>
</file>